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5C06"/>
    <a:srgbClr val="E7EBF0"/>
    <a:srgbClr val="226977"/>
    <a:srgbClr val="E7EBEF"/>
    <a:srgbClr val="88102E"/>
    <a:srgbClr val="B8B57E"/>
    <a:srgbClr val="FFFFFF"/>
    <a:srgbClr val="F59D12"/>
    <a:srgbClr val="EC65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218" y="3743036"/>
            <a:ext cx="10307782" cy="865909"/>
          </a:xfrm>
        </p:spPr>
        <p:txBody>
          <a:bodyPr>
            <a:normAutofit fontScale="90000"/>
          </a:bodyPr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9381" y="6107083"/>
            <a:ext cx="7038107" cy="750917"/>
          </a:xfrm>
        </p:spPr>
        <p:txBody>
          <a:bodyPr/>
          <a:lstStyle/>
          <a:p>
            <a:r>
              <a:rPr lang="pt-BR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</a:t>
            </a:r>
            <a:r>
              <a:rPr lang="pt-BR" sz="3200" i="1" dirty="0">
                <a:solidFill>
                  <a:schemeClr val="bg1"/>
                </a:solidFill>
              </a:rPr>
              <a:t> </a:t>
            </a:r>
            <a:endParaRPr lang="pt-B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6690" y="365125"/>
            <a:ext cx="7927109" cy="1325563"/>
          </a:xfrm>
        </p:spPr>
        <p:txBody>
          <a:bodyPr/>
          <a:lstStyle/>
          <a:p>
            <a:endParaRPr lang="pt-BR" dirty="0">
              <a:solidFill>
                <a:srgbClr val="CB5C06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5968" y="1477817"/>
            <a:ext cx="3740324" cy="743528"/>
          </a:xfrm>
        </p:spPr>
        <p:txBody>
          <a:bodyPr>
            <a:noAutofit/>
          </a:bodyPr>
          <a:lstStyle/>
          <a:p>
            <a:pPr algn="r"/>
            <a:r>
              <a:rPr lang="pt-B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Rivadario</cp:lastModifiedBy>
  <cp:revision>24</cp:revision>
  <dcterms:created xsi:type="dcterms:W3CDTF">2024-02-20T20:26:38Z</dcterms:created>
  <dcterms:modified xsi:type="dcterms:W3CDTF">2026-05-05T13:55:12Z</dcterms:modified>
</cp:coreProperties>
</file>